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403" r:id="rId3"/>
    <p:sldId id="335" r:id="rId4"/>
    <p:sldId id="404" r:id="rId5"/>
    <p:sldId id="405" r:id="rId6"/>
    <p:sldId id="407" r:id="rId7"/>
    <p:sldId id="406" r:id="rId8"/>
    <p:sldId id="399" r:id="rId9"/>
    <p:sldId id="402" r:id="rId10"/>
    <p:sldId id="394" r:id="rId11"/>
    <p:sldId id="397" r:id="rId12"/>
    <p:sldId id="398" r:id="rId13"/>
    <p:sldId id="395" r:id="rId14"/>
    <p:sldId id="396" r:id="rId15"/>
    <p:sldId id="400" r:id="rId16"/>
    <p:sldId id="401" r:id="rId17"/>
    <p:sldId id="262" r:id="rId18"/>
  </p:sldIdLst>
  <p:sldSz cx="12190413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0AA5F5"/>
    <a:srgbClr val="3BB8F7"/>
    <a:srgbClr val="F66E81"/>
    <a:srgbClr val="69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259" y="115"/>
      </p:cViewPr>
      <p:guideLst>
        <p:guide orient="horz" pos="21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29" y="1143000"/>
            <a:ext cx="54855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单击此处编辑母版标题样式</a:t>
            </a:r>
          </a:p>
        </p:txBody>
      </p:sp>
      <p:sp>
        <p:nvSpPr>
          <p:cNvPr id="8" name="内容占位符 2"/>
          <p:cNvSpPr txBox="1"/>
          <p:nvPr userDrawn="1"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284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66646" y="142852"/>
            <a:ext cx="11858400" cy="65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体视界-简黑体" panose="02000000000000000000" pitchFamily="2" charset="-122"/>
            </a:endParaRPr>
          </a:p>
        </p:txBody>
      </p:sp>
      <p:pic>
        <p:nvPicPr>
          <p:cNvPr id="11" name="图片 10"/>
          <p:cNvPicPr preferRelativeResize="0"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0183" r="7182" b="13071"/>
          <a:stretch>
            <a:fillRect/>
          </a:stretch>
        </p:blipFill>
        <p:spPr>
          <a:xfrm>
            <a:off x="165852" y="142852"/>
            <a:ext cx="11858400" cy="657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599608" y="1928802"/>
            <a:ext cx="6692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spc="500" dirty="0">
                <a:solidFill>
                  <a:srgbClr val="43434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C++ </a:t>
            </a:r>
            <a:r>
              <a:rPr lang="zh-CN" altLang="en-US" sz="7200" b="1" spc="500" dirty="0">
                <a:solidFill>
                  <a:srgbClr val="43434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少儿编程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99" y="-22719"/>
            <a:ext cx="1447301" cy="1861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17" y="2178660"/>
            <a:ext cx="1656674" cy="24199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8" y="4690310"/>
            <a:ext cx="2993123" cy="2167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" y="3810978"/>
            <a:ext cx="2552178" cy="3047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2" y="-90149"/>
            <a:ext cx="1796990" cy="1796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3" y="1320570"/>
            <a:ext cx="1735601" cy="928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1" y="260108"/>
            <a:ext cx="1589405" cy="6927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22" y="5920355"/>
            <a:ext cx="1985891" cy="631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00" y="553278"/>
            <a:ext cx="1567198" cy="1589405"/>
          </a:xfrm>
          <a:prstGeom prst="rect">
            <a:avLst/>
          </a:prstGeom>
        </p:spPr>
      </p:pic>
      <p:sp>
        <p:nvSpPr>
          <p:cNvPr id="12" name="文本框 19"/>
          <p:cNvSpPr txBox="1"/>
          <p:nvPr/>
        </p:nvSpPr>
        <p:spPr>
          <a:xfrm>
            <a:off x="1542415" y="3592195"/>
            <a:ext cx="8806180" cy="1570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48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多分支综合练习</a:t>
            </a:r>
            <a:endParaRPr lang="en-US" altLang="zh-CN" sz="4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ctr"/>
            <a:endParaRPr lang="zh-CN" sz="4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5DB4AA8E-23B2-8D00-E962-33304C0B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270270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3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4098" name="Picture 2" descr="图片">
            <a:extLst>
              <a:ext uri="{FF2B5EF4-FFF2-40B4-BE49-F238E27FC236}">
                <a16:creationId xmlns:a16="http://schemas.microsoft.com/office/drawing/2014/main" id="{9FF1F99A-599A-131E-076E-CE595BD8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1" y="266956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5122" name="Picture 2" descr="图片">
            <a:extLst>
              <a:ext uri="{FF2B5EF4-FFF2-40B4-BE49-F238E27FC236}">
                <a16:creationId xmlns:a16="http://schemas.microsoft.com/office/drawing/2014/main" id="{38558617-FED8-D420-5739-12B30637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13" y="260659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3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2050" name="Picture 2" descr="图片">
            <a:extLst>
              <a:ext uri="{FF2B5EF4-FFF2-40B4-BE49-F238E27FC236}">
                <a16:creationId xmlns:a16="http://schemas.microsoft.com/office/drawing/2014/main" id="{434191B8-8596-C372-7222-97903763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03" y="28572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2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3074" name="Picture 2" descr="图片">
            <a:extLst>
              <a:ext uri="{FF2B5EF4-FFF2-40B4-BE49-F238E27FC236}">
                <a16:creationId xmlns:a16="http://schemas.microsoft.com/office/drawing/2014/main" id="{5F503604-965C-07C4-C18F-9C7F5614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3" y="28572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1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8194" name="Picture 2" descr="图片">
            <a:extLst>
              <a:ext uri="{FF2B5EF4-FFF2-40B4-BE49-F238E27FC236}">
                <a16:creationId xmlns:a16="http://schemas.microsoft.com/office/drawing/2014/main" id="{3EE03B3C-EB28-E2AA-5E7F-B1028A3A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17" y="26064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3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6146" name="Picture 2" descr="图片">
            <a:extLst>
              <a:ext uri="{FF2B5EF4-FFF2-40B4-BE49-F238E27FC236}">
                <a16:creationId xmlns:a16="http://schemas.microsoft.com/office/drawing/2014/main" id="{E9252169-0687-6F13-9690-E0B30880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7" y="29200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2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23372" y="2143116"/>
            <a:ext cx="57759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400" b="1" spc="5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99" y="-22719"/>
            <a:ext cx="1447301" cy="1861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17" y="2178660"/>
            <a:ext cx="1656674" cy="24199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8" y="4690310"/>
            <a:ext cx="2993123" cy="216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" y="3810978"/>
            <a:ext cx="2552178" cy="3047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2" y="-90149"/>
            <a:ext cx="1796990" cy="17969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3" y="1320570"/>
            <a:ext cx="1735601" cy="9282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1" y="260108"/>
            <a:ext cx="1589405" cy="6927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22" y="5920355"/>
            <a:ext cx="1985891" cy="6313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00" y="553278"/>
            <a:ext cx="1567198" cy="1589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7170" name="Picture 2" descr="图片">
            <a:extLst>
              <a:ext uri="{FF2B5EF4-FFF2-40B4-BE49-F238E27FC236}">
                <a16:creationId xmlns:a16="http://schemas.microsoft.com/office/drawing/2014/main" id="{7859167A-3911-BDC2-0007-BAEF0BFA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8" y="369512"/>
            <a:ext cx="10047600" cy="56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7172" name="Picture 4" descr="图片">
            <a:extLst>
              <a:ext uri="{FF2B5EF4-FFF2-40B4-BE49-F238E27FC236}">
                <a16:creationId xmlns:a16="http://schemas.microsoft.com/office/drawing/2014/main" id="{AA1B0271-2619-D416-84B1-0CC99480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92" y="260648"/>
            <a:ext cx="101131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12292" name="Picture 4" descr="图片">
            <a:extLst>
              <a:ext uri="{FF2B5EF4-FFF2-40B4-BE49-F238E27FC236}">
                <a16:creationId xmlns:a16="http://schemas.microsoft.com/office/drawing/2014/main" id="{97809D53-A6D1-4D90-1D9F-11FB1FD3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1" y="328920"/>
            <a:ext cx="10631822" cy="59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9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11266" name="Picture 2" descr="图片">
            <a:extLst>
              <a:ext uri="{FF2B5EF4-FFF2-40B4-BE49-F238E27FC236}">
                <a16:creationId xmlns:a16="http://schemas.microsoft.com/office/drawing/2014/main" id="{FD3B20A6-C5F8-AB3F-FDF0-12574CB2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45" y="356787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3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9218" name="Picture 2" descr="图片">
            <a:extLst>
              <a:ext uri="{FF2B5EF4-FFF2-40B4-BE49-F238E27FC236}">
                <a16:creationId xmlns:a16="http://schemas.microsoft.com/office/drawing/2014/main" id="{D60D0683-83B5-5A46-4AA1-C14C97F7C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65" y="188640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3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10242" name="Picture 2" descr="图片">
            <a:extLst>
              <a:ext uri="{FF2B5EF4-FFF2-40B4-BE49-F238E27FC236}">
                <a16:creationId xmlns:a16="http://schemas.microsoft.com/office/drawing/2014/main" id="{F636F45C-5A2B-3E20-1A0F-43766B86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65" y="31377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2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7170" name="Picture 2" descr="图片">
            <a:extLst>
              <a:ext uri="{FF2B5EF4-FFF2-40B4-BE49-F238E27FC236}">
                <a16:creationId xmlns:a16="http://schemas.microsoft.com/office/drawing/2014/main" id="{5301F25D-71B4-ED1A-C220-22519266E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4" y="26064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2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E110A2-66AD-C6A2-00C0-4E4AC66A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00" y="285728"/>
            <a:ext cx="10710622" cy="53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3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MyOTRiNDAzZjhjZmIxMjA3ODc4ZGFiNmQ3NWIxZj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</Words>
  <Application>Microsoft Office PowerPoint</Application>
  <PresentationFormat>自定义</PresentationFormat>
  <Paragraphs>49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楷体</vt:lpstr>
      <vt:lpstr>微软雅黑</vt:lpstr>
      <vt:lpstr>字体视界-简黑体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腾阳 王</cp:lastModifiedBy>
  <cp:revision>62</cp:revision>
  <dcterms:created xsi:type="dcterms:W3CDTF">2024-11-07T05:13:00Z</dcterms:created>
  <dcterms:modified xsi:type="dcterms:W3CDTF">2025-12-14T05:55:17Z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982026E6613F45378B09DC9F9429FA83_13</vt:lpwstr>
  </property>
  <property fmtid="{D5CDD505-2E9C-101B-9397-08002B2CF9AE}" pid="3" name="KSOProductBuildVer">
    <vt:lpwstr>2052-12.1.0.21171</vt:lpwstr>
  </property>
</Properties>
</file>